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3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33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34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01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77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85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3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9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8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9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4335F-AAD0-4B00-A8BC-0E04AB1CD000}" type="datetimeFigureOut">
              <a:rPr lang="en-US" smtClean="0"/>
              <a:t>06/05/2022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53FD4-5A2D-4BEE-B535-B77B49D3F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63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2400"/>
            <a:ext cx="8839200" cy="6477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ĐẢNG </a:t>
            </a:r>
            <a:r>
              <a:rPr lang="en-US" sz="28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ỦY THỊ TRẤN CHÂU Ổ</a:t>
            </a:r>
          </a:p>
          <a:p>
            <a:pPr algn="ctr"/>
            <a:r>
              <a:rPr lang="en-US" sz="28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CHI BỘ TRƯỜNG TH SỐ 2 THỊ TRẤN CHÂU Ổ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*</a:t>
            </a: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HỌC </a:t>
            </a:r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TẬP VÀ LÀM THEO TƯ TƯỞNG,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ĐẠO ĐỨC, PHONG CÁCH HỒ CHÍ MINH</a:t>
            </a: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VỀ XÂY DỰNG ĐỘI NGŨ CÁN BỘ, ĐẢNG VIÊN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GƯƠNG MẪU, CÓ ĐẠO ĐỨC CÁCH MẠNG TRONG SÁNG, ĐỦ PHẨM CHẤT, NĂNG LỰC, UY TÍN NGANG TẦM NHIỆM VỤ</a:t>
            </a:r>
          </a:p>
          <a:p>
            <a:pPr algn="ctr"/>
            <a:endParaRPr lang="en-US" sz="2800" b="1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r"/>
            <a:r>
              <a:rPr lang="en-US" sz="2000" b="1" dirty="0" err="1" smtClean="0">
                <a:solidFill>
                  <a:srgbClr val="D6009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Châu</a:t>
            </a:r>
            <a:r>
              <a:rPr lang="en-US" sz="2000" b="1" dirty="0" smtClean="0">
                <a:solidFill>
                  <a:srgbClr val="D6009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ổ, </a:t>
            </a:r>
            <a:r>
              <a:rPr lang="en-US" sz="2000" b="1" dirty="0" err="1" smtClean="0">
                <a:solidFill>
                  <a:srgbClr val="D6009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ngày</a:t>
            </a:r>
            <a:r>
              <a:rPr lang="en-US" sz="2000" b="1" dirty="0" smtClean="0">
                <a:solidFill>
                  <a:srgbClr val="D6009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06 </a:t>
            </a:r>
            <a:r>
              <a:rPr lang="en-US" sz="2000" b="1" dirty="0" err="1" smtClean="0">
                <a:solidFill>
                  <a:srgbClr val="D6009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tháng</a:t>
            </a:r>
            <a:r>
              <a:rPr lang="en-US" sz="2000" b="1" dirty="0" smtClean="0">
                <a:solidFill>
                  <a:srgbClr val="D6009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5 </a:t>
            </a:r>
            <a:r>
              <a:rPr lang="en-US" sz="2000" b="1" dirty="0" err="1" smtClean="0">
                <a:solidFill>
                  <a:srgbClr val="D6009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năm</a:t>
            </a:r>
            <a:r>
              <a:rPr lang="en-US" sz="2000" b="1" dirty="0" smtClean="0">
                <a:solidFill>
                  <a:srgbClr val="D6009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2022</a:t>
            </a:r>
          </a:p>
          <a:p>
            <a:pPr algn="r"/>
            <a:endParaRPr lang="en-US" sz="2800" b="1" dirty="0">
              <a:solidFill>
                <a:srgbClr val="D6009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681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77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5</cp:revision>
  <dcterms:created xsi:type="dcterms:W3CDTF">2022-05-05T00:47:43Z</dcterms:created>
  <dcterms:modified xsi:type="dcterms:W3CDTF">2022-05-06T02:11:18Z</dcterms:modified>
</cp:coreProperties>
</file>